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" y="0"/>
            <a:ext cx="10692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4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4D86D-127D-4EE1-86F9-3C7CAB75DA69}" type="datetimeFigureOut">
              <a:rPr lang="fr-FR" smtClean="0"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4B01-8F78-44EB-B9AC-4C597C814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51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209803" y="1074740"/>
            <a:ext cx="7200900" cy="55086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6576" tIns="36576" rIns="36576" bIns="36576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0" b="1" i="0" u="none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</a:rPr>
              <a:t>Come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0" b="1" i="0" u="none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</a:rPr>
              <a:t>to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0" b="1" i="0" u="none" strike="noStrike" kern="1200" cap="none" spc="0" baseline="0" dirty="0" err="1">
                <a:solidFill>
                  <a:srgbClr val="C00000"/>
                </a:solidFill>
                <a:uFillTx/>
                <a:latin typeface="Arial" pitchFamily="34"/>
              </a:rPr>
              <a:t>my</a:t>
            </a:r>
            <a:r>
              <a:rPr lang="fr-FR" sz="8000" b="1" i="0" u="none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</a:rPr>
              <a:t>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8000" b="1" i="0" u="none" strike="noStrike" kern="1200" cap="none" spc="0" baseline="0" dirty="0" err="1">
                <a:solidFill>
                  <a:srgbClr val="C00000"/>
                </a:solidFill>
                <a:uFillTx/>
                <a:latin typeface="Arial" pitchFamily="34"/>
              </a:rPr>
              <a:t>birthday</a:t>
            </a:r>
            <a:r>
              <a:rPr lang="fr-FR" sz="8000" b="1" i="0" u="none" strike="noStrike" kern="1200" cap="none" spc="0" baseline="0" dirty="0">
                <a:solidFill>
                  <a:srgbClr val="C00000"/>
                </a:solidFill>
                <a:uFillTx/>
                <a:latin typeface="Arial" pitchFamily="34"/>
              </a:rPr>
              <a:t> !</a:t>
            </a:r>
            <a:endParaRPr lang="fr-FR" sz="1800" b="0" i="0" u="none" strike="noStrike" kern="1200" cap="none" spc="0" baseline="0" dirty="0">
              <a:solidFill>
                <a:srgbClr val="C00000"/>
              </a:solidFill>
              <a:uFillTx/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5494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32471" y="1559698"/>
            <a:ext cx="2591753" cy="2196253"/>
          </a:xfrm>
          <a:prstGeom prst="wedgeEllipseCallout">
            <a:avLst>
              <a:gd name="adj1" fmla="val 7981"/>
              <a:gd name="adj2" fmla="val 81440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5" descr="dra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8124" y="2567814"/>
            <a:ext cx="3194716" cy="457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223880" y="731603"/>
            <a:ext cx="2447766" cy="1980228"/>
          </a:xfrm>
          <a:prstGeom prst="wedgeEllipseCallout">
            <a:avLst>
              <a:gd name="adj1" fmla="val -97616"/>
              <a:gd name="adj2" fmla="val 41519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38" y="4588054"/>
            <a:ext cx="1587350" cy="22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32471" y="1564572"/>
            <a:ext cx="2591628" cy="2195623"/>
          </a:xfrm>
          <a:prstGeom prst="wedgeEllipseCallout">
            <a:avLst>
              <a:gd name="adj1" fmla="val 7981"/>
              <a:gd name="adj2" fmla="val 81440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063892" y="4876004"/>
            <a:ext cx="2267675" cy="2012886"/>
            <a:chOff x="108612150" y="112631775"/>
            <a:chExt cx="2934368" cy="2769231"/>
          </a:xfrm>
        </p:grpSpPr>
        <p:pic>
          <p:nvPicPr>
            <p:cNvPr id="7" name="Picture 6" descr="aquar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12150" y="112631775"/>
              <a:ext cx="2934368" cy="2769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poisson_gr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9188150" y="113387775"/>
              <a:ext cx="1836000" cy="1444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863634" y="1024665"/>
            <a:ext cx="2447649" cy="1979660"/>
          </a:xfrm>
          <a:prstGeom prst="wedgeEllipseCallout">
            <a:avLst>
              <a:gd name="adj1" fmla="val -95329"/>
              <a:gd name="adj2" fmla="val 161685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38" y="4588054"/>
            <a:ext cx="1587350" cy="22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120641" y="86643"/>
            <a:ext cx="9117012" cy="7885113"/>
            <a:chOff x="1120641" y="86643"/>
            <a:chExt cx="9117012" cy="7885113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246" y="2660952"/>
              <a:ext cx="5369613" cy="3920022"/>
            </a:xfrm>
            <a:prstGeom prst="rect">
              <a:avLst/>
            </a:prstGeom>
          </p:spPr>
        </p:pic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120641" y="1418831"/>
              <a:ext cx="2591937" cy="2196310"/>
            </a:xfrm>
            <a:prstGeom prst="wedgeEllipseCallout">
              <a:avLst>
                <a:gd name="adj1" fmla="val -20454"/>
                <a:gd name="adj2" fmla="val 115431"/>
              </a:avLst>
            </a:prstGeom>
            <a:solidFill>
              <a:srgbClr val="FFFFFF"/>
            </a:solidFill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6304515" y="86643"/>
              <a:ext cx="2447941" cy="1980280"/>
            </a:xfrm>
            <a:prstGeom prst="wedgeEllipseCallout">
              <a:avLst>
                <a:gd name="adj1" fmla="val -21769"/>
                <a:gd name="adj2" fmla="val 82514"/>
              </a:avLst>
            </a:prstGeom>
            <a:solidFill>
              <a:srgbClr val="FFFFFF"/>
            </a:solidFill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" name="Picture 9" descr="drag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8494" y="2030917"/>
              <a:ext cx="3069159" cy="4392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" name="Picture 10" descr="éléphant_ble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521" y="3255090"/>
              <a:ext cx="4139900" cy="3240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1" name="Picture 11" descr="lion_ver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" b="14912"/>
            <a:stretch>
              <a:fillRect/>
            </a:stretch>
          </p:blipFill>
          <p:spPr bwMode="auto">
            <a:xfrm rot="15009" flipH="1">
              <a:off x="5909861" y="3687075"/>
              <a:ext cx="4067901" cy="3492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2740602" y="6207507"/>
              <a:ext cx="791981" cy="861353"/>
              <a:chOff x="108612150" y="112631775"/>
              <a:chExt cx="2934368" cy="2769231"/>
            </a:xfrm>
          </p:grpSpPr>
          <p:pic>
            <p:nvPicPr>
              <p:cNvPr id="16" name="Picture 16" descr="aquar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612150" y="112631775"/>
                <a:ext cx="2934368" cy="2769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7" descr="poisson_gris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9188150" y="113387775"/>
                <a:ext cx="1836000" cy="1444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50569" y="5091350"/>
              <a:ext cx="2683965" cy="2009375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567" y="5376764"/>
              <a:ext cx="1257445" cy="1771375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72572" y="1625568"/>
              <a:ext cx="1335927" cy="807010"/>
            </a:xfrm>
            <a:prstGeom prst="rect">
              <a:avLst/>
            </a:prstGeom>
          </p:spPr>
        </p:pic>
        <p:pic>
          <p:nvPicPr>
            <p:cNvPr id="8" name="Picture 8" descr="girafe_jaun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574" y="2823029"/>
              <a:ext cx="3070514" cy="4500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4" name="Picture 14" descr="mouton_noi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560" y="5991476"/>
              <a:ext cx="1439965" cy="1228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2" name="Picture 12" descr="ours_violet_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521" y="4731299"/>
              <a:ext cx="3239921" cy="3240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15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04814" y="1785942"/>
            <a:ext cx="8258897" cy="5262554"/>
            <a:chOff x="404814" y="1785942"/>
            <a:chExt cx="8258897" cy="5262554"/>
          </a:xfrm>
        </p:grpSpPr>
        <p:pic>
          <p:nvPicPr>
            <p:cNvPr id="4" name="Picture 4" descr="singe_2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80767" y="4917789"/>
              <a:ext cx="2159821" cy="213070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AutoShape 5"/>
            <p:cNvSpPr/>
            <p:nvPr/>
          </p:nvSpPr>
          <p:spPr>
            <a:xfrm>
              <a:off x="404814" y="1785942"/>
              <a:ext cx="2771774" cy="2051904"/>
            </a:xfrm>
            <a:custGeom>
              <a:avLst>
                <a:gd name="f0" fmla="val 11711"/>
                <a:gd name="f1" fmla="val 32657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*/ 5419351 1 1725033"/>
                <a:gd name="f9" fmla="val -2147483647"/>
                <a:gd name="f10" fmla="val 2147483647"/>
                <a:gd name="f11" fmla="min 0 21600"/>
                <a:gd name="f12" fmla="max 0 21600"/>
                <a:gd name="f13" fmla="+- 0 0 0"/>
                <a:gd name="f14" fmla="+- 0 0 180"/>
                <a:gd name="f15" fmla="+- 0 0 -194"/>
                <a:gd name="f16" fmla="*/ f6 1 21600"/>
                <a:gd name="f17" fmla="*/ f7 1 21600"/>
                <a:gd name="f18" fmla="*/ f8 1 180"/>
                <a:gd name="f19" fmla="pin -2147483647 f0 2147483647"/>
                <a:gd name="f20" fmla="pin -2147483647 f1 2147483647"/>
                <a:gd name="f21" fmla="+- f12 0 f11"/>
                <a:gd name="f22" fmla="*/ f13 f3 1"/>
                <a:gd name="f23" fmla="*/ f14 f3 1"/>
                <a:gd name="f24" fmla="*/ f15 f3 1"/>
                <a:gd name="f25" fmla="+- f19 0 10800"/>
                <a:gd name="f26" fmla="+- f20 0 10800"/>
                <a:gd name="f27" fmla="*/ f19 f16 1"/>
                <a:gd name="f28" fmla="*/ f20 f17 1"/>
                <a:gd name="f29" fmla="*/ 3200 f16 1"/>
                <a:gd name="f30" fmla="*/ 18400 f16 1"/>
                <a:gd name="f31" fmla="*/ 18400 f17 1"/>
                <a:gd name="f32" fmla="*/ 3200 f17 1"/>
                <a:gd name="f33" fmla="*/ f21 1 2"/>
                <a:gd name="f34" fmla="*/ 3160 f16 1"/>
                <a:gd name="f35" fmla="*/ 3160 f17 1"/>
                <a:gd name="f36" fmla="*/ f22 1 f5"/>
                <a:gd name="f37" fmla="*/ 18440 f17 1"/>
                <a:gd name="f38" fmla="*/ f23 1 f5"/>
                <a:gd name="f39" fmla="*/ 18440 f16 1"/>
                <a:gd name="f40" fmla="*/ f24 1 f5"/>
                <a:gd name="f41" fmla="*/ f25 f25 1"/>
                <a:gd name="f42" fmla="*/ f26 f26 1"/>
                <a:gd name="f43" fmla="+- 0 0 f26"/>
                <a:gd name="f44" fmla="+- 0 0 f25"/>
                <a:gd name="f45" fmla="+- f11 f33 0"/>
                <a:gd name="f46" fmla="*/ f33 f33 1"/>
                <a:gd name="f47" fmla="+- f36 0 f4"/>
                <a:gd name="f48" fmla="+- f38 0 f4"/>
                <a:gd name="f49" fmla="+- f40 0 f4"/>
                <a:gd name="f50" fmla="+- f41 f42 0"/>
                <a:gd name="f51" fmla="at2 f43 f44"/>
                <a:gd name="f52" fmla="sqrt f50"/>
                <a:gd name="f53" fmla="+- f51 f4 0"/>
                <a:gd name="f54" fmla="+- f52 0 10800"/>
                <a:gd name="f55" fmla="*/ f53 f8 1"/>
                <a:gd name="f56" fmla="*/ f55 1 f3"/>
                <a:gd name="f57" fmla="+- 0 0 f56"/>
                <a:gd name="f58" fmla="val f57"/>
                <a:gd name="f59" fmla="*/ f58 1 f18"/>
                <a:gd name="f60" fmla="+- f59 0 10"/>
                <a:gd name="f61" fmla="+- f59 10 0"/>
                <a:gd name="f62" fmla="*/ f59 f18 1"/>
                <a:gd name="f63" fmla="+- 0 0 f62"/>
                <a:gd name="f64" fmla="*/ f60 f18 1"/>
                <a:gd name="f65" fmla="*/ f61 f18 1"/>
                <a:gd name="f66" fmla="*/ f63 f3 1"/>
                <a:gd name="f67" fmla="+- 0 0 f64"/>
                <a:gd name="f68" fmla="+- 0 0 f65"/>
                <a:gd name="f69" fmla="*/ f66 1 f8"/>
                <a:gd name="f70" fmla="*/ f67 f3 1"/>
                <a:gd name="f71" fmla="*/ f68 f3 1"/>
                <a:gd name="f72" fmla="+- f69 0 f4"/>
                <a:gd name="f73" fmla="*/ f70 1 f8"/>
                <a:gd name="f74" fmla="*/ f71 1 f8"/>
                <a:gd name="f75" fmla="sin 1 f72"/>
                <a:gd name="f76" fmla="cos 1 f72"/>
                <a:gd name="f77" fmla="+- f73 0 f4"/>
                <a:gd name="f78" fmla="+- f74 0 f4"/>
                <a:gd name="f79" fmla="+- 0 0 f75"/>
                <a:gd name="f80" fmla="+- 0 0 f76"/>
                <a:gd name="f81" fmla="sin 1 f77"/>
                <a:gd name="f82" fmla="cos 1 f77"/>
                <a:gd name="f83" fmla="sin 1 f78"/>
                <a:gd name="f84" fmla="cos 1 f78"/>
                <a:gd name="f85" fmla="*/ 10800 f79 1"/>
                <a:gd name="f86" fmla="*/ 10800 f80 1"/>
                <a:gd name="f87" fmla="+- 0 0 f81"/>
                <a:gd name="f88" fmla="+- 0 0 f82"/>
                <a:gd name="f89" fmla="+- 0 0 f83"/>
                <a:gd name="f90" fmla="+- 0 0 f84"/>
                <a:gd name="f91" fmla="+- f85 10800 0"/>
                <a:gd name="f92" fmla="+- f86 10800 0"/>
                <a:gd name="f93" fmla="*/ 10800 f87 1"/>
                <a:gd name="f94" fmla="*/ 10800 f88 1"/>
                <a:gd name="f95" fmla="*/ 10800 f89 1"/>
                <a:gd name="f96" fmla="*/ 10800 f90 1"/>
                <a:gd name="f97" fmla="?: f54 f19 f91"/>
                <a:gd name="f98" fmla="?: f54 f20 f92"/>
                <a:gd name="f99" fmla="+- f93 10800 0"/>
                <a:gd name="f100" fmla="+- f94 10800 0"/>
                <a:gd name="f101" fmla="+- f95 10800 0"/>
                <a:gd name="f102" fmla="+- f96 10800 0"/>
                <a:gd name="f103" fmla="+- f101 0 f45"/>
                <a:gd name="f104" fmla="+- f102 0 f45"/>
                <a:gd name="f105" fmla="+- f99 0 f45"/>
                <a:gd name="f106" fmla="+- f100 0 f45"/>
                <a:gd name="f107" fmla="*/ f97 f16 1"/>
                <a:gd name="f108" fmla="*/ f98 f17 1"/>
                <a:gd name="f109" fmla="at2 f103 f104"/>
                <a:gd name="f110" fmla="at2 f105 f106"/>
                <a:gd name="f111" fmla="+- f109 f4 0"/>
                <a:gd name="f112" fmla="+- f110 f4 0"/>
                <a:gd name="f113" fmla="*/ f111 f8 1"/>
                <a:gd name="f114" fmla="*/ f112 f8 1"/>
                <a:gd name="f115" fmla="*/ f113 1 f3"/>
                <a:gd name="f116" fmla="*/ f114 1 f3"/>
                <a:gd name="f117" fmla="+- 0 0 f115"/>
                <a:gd name="f118" fmla="+- 0 0 f116"/>
                <a:gd name="f119" fmla="+- 0 0 f117"/>
                <a:gd name="f120" fmla="+- 0 0 f118"/>
                <a:gd name="f121" fmla="*/ f119 f3 1"/>
                <a:gd name="f122" fmla="*/ f120 f3 1"/>
                <a:gd name="f123" fmla="*/ f121 1 f8"/>
                <a:gd name="f124" fmla="*/ f122 1 f8"/>
                <a:gd name="f125" fmla="+- f123 0 f4"/>
                <a:gd name="f126" fmla="+- f124 0 f4"/>
                <a:gd name="f127" fmla="cos 1 f125"/>
                <a:gd name="f128" fmla="sin 1 f125"/>
                <a:gd name="f129" fmla="+- f126 0 f125"/>
                <a:gd name="f130" fmla="+- 0 0 f127"/>
                <a:gd name="f131" fmla="+- 0 0 f128"/>
                <a:gd name="f132" fmla="+- f129 f2 0"/>
                <a:gd name="f133" fmla="*/ f33 f130 1"/>
                <a:gd name="f134" fmla="*/ f33 f131 1"/>
                <a:gd name="f135" fmla="?: f129 f129 f132"/>
                <a:gd name="f136" fmla="*/ f133 f133 1"/>
                <a:gd name="f137" fmla="*/ f134 f134 1"/>
                <a:gd name="f138" fmla="+- f136 f137 0"/>
                <a:gd name="f139" fmla="sqrt f138"/>
                <a:gd name="f140" fmla="*/ f46 1 f139"/>
                <a:gd name="f141" fmla="*/ f130 f140 1"/>
                <a:gd name="f142" fmla="*/ f131 f140 1"/>
                <a:gd name="f143" fmla="+- f45 0 f141"/>
                <a:gd name="f144" fmla="+- f45 0 f142"/>
              </a:gdLst>
              <a:ahLst>
                <a:ahXY gdRefX="f0" minX="f9" maxX="f10" gdRefY="f1" minY="f9" maxY="f10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34" y="f35"/>
                </a:cxn>
                <a:cxn ang="f48">
                  <a:pos x="f34" y="f37"/>
                </a:cxn>
                <a:cxn ang="f48">
                  <a:pos x="f39" y="f37"/>
                </a:cxn>
                <a:cxn ang="f47">
                  <a:pos x="f39" y="f35"/>
                </a:cxn>
                <a:cxn ang="f49">
                  <a:pos x="f107" y="f108"/>
                </a:cxn>
              </a:cxnLst>
              <a:rect l="f29" t="f32" r="f30" b="f31"/>
              <a:pathLst>
                <a:path w="21600" h="21600">
                  <a:moveTo>
                    <a:pt x="f143" y="f144"/>
                  </a:moveTo>
                  <a:arcTo wR="f33" hR="f33" stAng="f125" swAng="f135"/>
                  <a:lnTo>
                    <a:pt x="f97" y="f98"/>
                  </a:lnTo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36576" tIns="36576" rIns="36576" bIns="36576" anchor="t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Hello !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itchFamily="34"/>
                </a:rPr>
                <a:t>I’m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 a </a:t>
              </a:r>
              <a:r>
                <a:rPr lang="fr-FR" sz="16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itchFamily="34"/>
                </a:rPr>
                <a:t>pink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 </a:t>
              </a:r>
              <a:r>
                <a:rPr lang="fr-FR" sz="16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itchFamily="34"/>
                </a:rPr>
                <a:t>monkey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.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itchFamily="34"/>
                </a:rPr>
                <a:t>Today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, </a:t>
              </a:r>
              <a:r>
                <a:rPr lang="fr-FR" sz="16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itchFamily="34"/>
                </a:rPr>
                <a:t>it’s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 </a:t>
              </a:r>
              <a:r>
                <a:rPr lang="fr-FR" sz="16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itchFamily="34"/>
                </a:rPr>
                <a:t>my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 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itchFamily="34"/>
                </a:rPr>
                <a:t>birthday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 !</a:t>
              </a: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6" name="Image 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4502" y="2811889"/>
              <a:ext cx="4719209" cy="3445203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9914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034094" y="1557745"/>
            <a:ext cx="8365087" cy="5555948"/>
            <a:chOff x="1034094" y="1557745"/>
            <a:chExt cx="8365087" cy="5555948"/>
          </a:xfrm>
        </p:grpSpPr>
        <p:sp>
          <p:nvSpPr>
            <p:cNvPr id="4" name="AutoShape 6"/>
            <p:cNvSpPr/>
            <p:nvPr/>
          </p:nvSpPr>
          <p:spPr>
            <a:xfrm>
              <a:off x="5821244" y="1794253"/>
              <a:ext cx="2303593" cy="1619576"/>
            </a:xfrm>
            <a:custGeom>
              <a:avLst>
                <a:gd name="f0" fmla="val -518"/>
                <a:gd name="f1" fmla="val 31428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*/ 5419351 1 1725033"/>
                <a:gd name="f9" fmla="val -2147483647"/>
                <a:gd name="f10" fmla="val 2147483647"/>
                <a:gd name="f11" fmla="min 0 21600"/>
                <a:gd name="f12" fmla="max 0 21600"/>
                <a:gd name="f13" fmla="+- 0 0 0"/>
                <a:gd name="f14" fmla="+- 0 0 180"/>
                <a:gd name="f15" fmla="+- 0 0 -194"/>
                <a:gd name="f16" fmla="*/ f6 1 21600"/>
                <a:gd name="f17" fmla="*/ f7 1 21600"/>
                <a:gd name="f18" fmla="*/ f8 1 180"/>
                <a:gd name="f19" fmla="pin -2147483647 f0 2147483647"/>
                <a:gd name="f20" fmla="pin -2147483647 f1 2147483647"/>
                <a:gd name="f21" fmla="+- f12 0 f11"/>
                <a:gd name="f22" fmla="*/ f13 f3 1"/>
                <a:gd name="f23" fmla="*/ f14 f3 1"/>
                <a:gd name="f24" fmla="*/ f15 f3 1"/>
                <a:gd name="f25" fmla="+- f19 0 10800"/>
                <a:gd name="f26" fmla="+- f20 0 10800"/>
                <a:gd name="f27" fmla="*/ f19 f16 1"/>
                <a:gd name="f28" fmla="*/ f20 f17 1"/>
                <a:gd name="f29" fmla="*/ 3200 f16 1"/>
                <a:gd name="f30" fmla="*/ 18400 f16 1"/>
                <a:gd name="f31" fmla="*/ 18400 f17 1"/>
                <a:gd name="f32" fmla="*/ 3200 f17 1"/>
                <a:gd name="f33" fmla="*/ f21 1 2"/>
                <a:gd name="f34" fmla="*/ 3160 f16 1"/>
                <a:gd name="f35" fmla="*/ 3160 f17 1"/>
                <a:gd name="f36" fmla="*/ f22 1 f5"/>
                <a:gd name="f37" fmla="*/ 18440 f17 1"/>
                <a:gd name="f38" fmla="*/ f23 1 f5"/>
                <a:gd name="f39" fmla="*/ 18440 f16 1"/>
                <a:gd name="f40" fmla="*/ f24 1 f5"/>
                <a:gd name="f41" fmla="*/ f25 f25 1"/>
                <a:gd name="f42" fmla="*/ f26 f26 1"/>
                <a:gd name="f43" fmla="+- 0 0 f26"/>
                <a:gd name="f44" fmla="+- 0 0 f25"/>
                <a:gd name="f45" fmla="+- f11 f33 0"/>
                <a:gd name="f46" fmla="*/ f33 f33 1"/>
                <a:gd name="f47" fmla="+- f36 0 f4"/>
                <a:gd name="f48" fmla="+- f38 0 f4"/>
                <a:gd name="f49" fmla="+- f40 0 f4"/>
                <a:gd name="f50" fmla="+- f41 f42 0"/>
                <a:gd name="f51" fmla="at2 f43 f44"/>
                <a:gd name="f52" fmla="sqrt f50"/>
                <a:gd name="f53" fmla="+- f51 f4 0"/>
                <a:gd name="f54" fmla="+- f52 0 10800"/>
                <a:gd name="f55" fmla="*/ f53 f8 1"/>
                <a:gd name="f56" fmla="*/ f55 1 f3"/>
                <a:gd name="f57" fmla="+- 0 0 f56"/>
                <a:gd name="f58" fmla="val f57"/>
                <a:gd name="f59" fmla="*/ f58 1 f18"/>
                <a:gd name="f60" fmla="+- f59 0 10"/>
                <a:gd name="f61" fmla="+- f59 10 0"/>
                <a:gd name="f62" fmla="*/ f59 f18 1"/>
                <a:gd name="f63" fmla="+- 0 0 f62"/>
                <a:gd name="f64" fmla="*/ f60 f18 1"/>
                <a:gd name="f65" fmla="*/ f61 f18 1"/>
                <a:gd name="f66" fmla="*/ f63 f3 1"/>
                <a:gd name="f67" fmla="+- 0 0 f64"/>
                <a:gd name="f68" fmla="+- 0 0 f65"/>
                <a:gd name="f69" fmla="*/ f66 1 f8"/>
                <a:gd name="f70" fmla="*/ f67 f3 1"/>
                <a:gd name="f71" fmla="*/ f68 f3 1"/>
                <a:gd name="f72" fmla="+- f69 0 f4"/>
                <a:gd name="f73" fmla="*/ f70 1 f8"/>
                <a:gd name="f74" fmla="*/ f71 1 f8"/>
                <a:gd name="f75" fmla="sin 1 f72"/>
                <a:gd name="f76" fmla="cos 1 f72"/>
                <a:gd name="f77" fmla="+- f73 0 f4"/>
                <a:gd name="f78" fmla="+- f74 0 f4"/>
                <a:gd name="f79" fmla="+- 0 0 f75"/>
                <a:gd name="f80" fmla="+- 0 0 f76"/>
                <a:gd name="f81" fmla="sin 1 f77"/>
                <a:gd name="f82" fmla="cos 1 f77"/>
                <a:gd name="f83" fmla="sin 1 f78"/>
                <a:gd name="f84" fmla="cos 1 f78"/>
                <a:gd name="f85" fmla="*/ 10800 f79 1"/>
                <a:gd name="f86" fmla="*/ 10800 f80 1"/>
                <a:gd name="f87" fmla="+- 0 0 f81"/>
                <a:gd name="f88" fmla="+- 0 0 f82"/>
                <a:gd name="f89" fmla="+- 0 0 f83"/>
                <a:gd name="f90" fmla="+- 0 0 f84"/>
                <a:gd name="f91" fmla="+- f85 10800 0"/>
                <a:gd name="f92" fmla="+- f86 10800 0"/>
                <a:gd name="f93" fmla="*/ 10800 f87 1"/>
                <a:gd name="f94" fmla="*/ 10800 f88 1"/>
                <a:gd name="f95" fmla="*/ 10800 f89 1"/>
                <a:gd name="f96" fmla="*/ 10800 f90 1"/>
                <a:gd name="f97" fmla="?: f54 f19 f91"/>
                <a:gd name="f98" fmla="?: f54 f20 f92"/>
                <a:gd name="f99" fmla="+- f93 10800 0"/>
                <a:gd name="f100" fmla="+- f94 10800 0"/>
                <a:gd name="f101" fmla="+- f95 10800 0"/>
                <a:gd name="f102" fmla="+- f96 10800 0"/>
                <a:gd name="f103" fmla="+- f101 0 f45"/>
                <a:gd name="f104" fmla="+- f102 0 f45"/>
                <a:gd name="f105" fmla="+- f99 0 f45"/>
                <a:gd name="f106" fmla="+- f100 0 f45"/>
                <a:gd name="f107" fmla="*/ f97 f16 1"/>
                <a:gd name="f108" fmla="*/ f98 f17 1"/>
                <a:gd name="f109" fmla="at2 f103 f104"/>
                <a:gd name="f110" fmla="at2 f105 f106"/>
                <a:gd name="f111" fmla="+- f109 f4 0"/>
                <a:gd name="f112" fmla="+- f110 f4 0"/>
                <a:gd name="f113" fmla="*/ f111 f8 1"/>
                <a:gd name="f114" fmla="*/ f112 f8 1"/>
                <a:gd name="f115" fmla="*/ f113 1 f3"/>
                <a:gd name="f116" fmla="*/ f114 1 f3"/>
                <a:gd name="f117" fmla="+- 0 0 f115"/>
                <a:gd name="f118" fmla="+- 0 0 f116"/>
                <a:gd name="f119" fmla="+- 0 0 f117"/>
                <a:gd name="f120" fmla="+- 0 0 f118"/>
                <a:gd name="f121" fmla="*/ f119 f3 1"/>
                <a:gd name="f122" fmla="*/ f120 f3 1"/>
                <a:gd name="f123" fmla="*/ f121 1 f8"/>
                <a:gd name="f124" fmla="*/ f122 1 f8"/>
                <a:gd name="f125" fmla="+- f123 0 f4"/>
                <a:gd name="f126" fmla="+- f124 0 f4"/>
                <a:gd name="f127" fmla="cos 1 f125"/>
                <a:gd name="f128" fmla="sin 1 f125"/>
                <a:gd name="f129" fmla="+- f126 0 f125"/>
                <a:gd name="f130" fmla="+- 0 0 f127"/>
                <a:gd name="f131" fmla="+- 0 0 f128"/>
                <a:gd name="f132" fmla="+- f129 f2 0"/>
                <a:gd name="f133" fmla="*/ f33 f130 1"/>
                <a:gd name="f134" fmla="*/ f33 f131 1"/>
                <a:gd name="f135" fmla="?: f129 f129 f132"/>
                <a:gd name="f136" fmla="*/ f133 f133 1"/>
                <a:gd name="f137" fmla="*/ f134 f134 1"/>
                <a:gd name="f138" fmla="+- f136 f137 0"/>
                <a:gd name="f139" fmla="sqrt f138"/>
                <a:gd name="f140" fmla="*/ f46 1 f139"/>
                <a:gd name="f141" fmla="*/ f130 f140 1"/>
                <a:gd name="f142" fmla="*/ f131 f140 1"/>
                <a:gd name="f143" fmla="+- f45 0 f141"/>
                <a:gd name="f144" fmla="+- f45 0 f142"/>
              </a:gdLst>
              <a:ahLst>
                <a:ahXY gdRefX="f0" minX="f9" maxX="f10" gdRefY="f1" minY="f9" maxY="f10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34" y="f35"/>
                </a:cxn>
                <a:cxn ang="f48">
                  <a:pos x="f34" y="f37"/>
                </a:cxn>
                <a:cxn ang="f48">
                  <a:pos x="f39" y="f37"/>
                </a:cxn>
                <a:cxn ang="f47">
                  <a:pos x="f39" y="f35"/>
                </a:cxn>
                <a:cxn ang="f49">
                  <a:pos x="f107" y="f108"/>
                </a:cxn>
              </a:cxnLst>
              <a:rect l="f29" t="f32" r="f30" b="f31"/>
              <a:pathLst>
                <a:path w="21600" h="21600">
                  <a:moveTo>
                    <a:pt x="f143" y="f144"/>
                  </a:moveTo>
                  <a:arcTo wR="f33" hR="f33" stAng="f125" swAng="f135"/>
                  <a:lnTo>
                    <a:pt x="f97" y="f98"/>
                  </a:lnTo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36576" tIns="36576" rIns="36576" bIns="36576" anchor="t" anchorCtr="1" compatLnSpc="1">
              <a:no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Hello </a:t>
              </a:r>
              <a:r>
                <a:rPr lang="fr-FR" sz="16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itchFamily="34"/>
                </a:rPr>
                <a:t>pink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 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itchFamily="34"/>
                </a:rPr>
                <a:t>monkey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.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Ok, </a:t>
              </a:r>
              <a:r>
                <a:rPr lang="fr-FR" sz="16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itchFamily="34"/>
                </a:rPr>
                <a:t>thank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 </a:t>
              </a:r>
              <a:r>
                <a:rPr lang="fr-FR" sz="16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itchFamily="34"/>
                </a:rPr>
                <a:t>you</a:t>
              </a:r>
              <a:r>
                <a:rPr lang="fr-FR" sz="16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</a:rPr>
                <a:t> !</a:t>
              </a:r>
              <a:endPara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pic>
          <p:nvPicPr>
            <p:cNvPr id="5" name="Image 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2438" y="4588056"/>
              <a:ext cx="1587352" cy="2236119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Image 10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425318" y="4138620"/>
              <a:ext cx="3973863" cy="297507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1034094" y="1557745"/>
              <a:ext cx="2591651" cy="2195842"/>
            </a:xfrm>
            <a:prstGeom prst="wedgeEllipseCallout">
              <a:avLst>
                <a:gd name="adj1" fmla="val 7981"/>
                <a:gd name="adj2" fmla="val 81440"/>
              </a:avLst>
            </a:prstGeom>
            <a:solidFill>
              <a:srgbClr val="FFFFFF"/>
            </a:solidFill>
            <a:ln w="254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Hello, white horse,</a:t>
              </a:r>
              <a:endParaRPr lang="fr-FR" altLang="fr-FR" dirty="0"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come to </a:t>
              </a:r>
              <a:r>
                <a:rPr kumimoji="0" lang="fr-FR" altLang="fr-FR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my</a:t>
              </a:r>
              <a:r>
                <a:rPr kumimoji="0" lang="fr-FR" alt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fr-FR" altLang="fr-FR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birhday</a:t>
              </a:r>
              <a:r>
                <a:rPr kumimoji="0" lang="fr-FR" altLang="fr-FR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!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68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inge_ro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21" y="4581527"/>
            <a:ext cx="1587408" cy="223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4" descr="mouton_no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58" y="4581527"/>
            <a:ext cx="2627646" cy="22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034094" y="1557745"/>
            <a:ext cx="2591651" cy="2195842"/>
          </a:xfrm>
          <a:prstGeom prst="wedgeEllipseCallout">
            <a:avLst>
              <a:gd name="adj1" fmla="val 7981"/>
              <a:gd name="adj2" fmla="val 81440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649337" y="1593742"/>
            <a:ext cx="2447670" cy="1979858"/>
          </a:xfrm>
          <a:prstGeom prst="wedgeEllipseCallout">
            <a:avLst>
              <a:gd name="adj1" fmla="val -52259"/>
              <a:gd name="adj2" fmla="val 87227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38" y="4588054"/>
            <a:ext cx="1587350" cy="22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34094" y="1555158"/>
            <a:ext cx="2591607" cy="2195685"/>
          </a:xfrm>
          <a:prstGeom prst="wedgeEllipseCallout">
            <a:avLst>
              <a:gd name="adj1" fmla="val 7981"/>
              <a:gd name="adj2" fmla="val 81440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865211" y="1015235"/>
            <a:ext cx="2447629" cy="1979716"/>
          </a:xfrm>
          <a:prstGeom prst="wedgeEllipseCallout">
            <a:avLst>
              <a:gd name="adj1" fmla="val -52259"/>
              <a:gd name="adj2" fmla="val 87227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6" descr="ours_violet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45" y="3426889"/>
            <a:ext cx="4211362" cy="42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38" y="4588054"/>
            <a:ext cx="1587350" cy="22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34028" y="1554199"/>
            <a:ext cx="2591628" cy="2196085"/>
          </a:xfrm>
          <a:prstGeom prst="wedgeEllipseCallout">
            <a:avLst>
              <a:gd name="adj1" fmla="val 7981"/>
              <a:gd name="adj2" fmla="val 81440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865191" y="1014178"/>
            <a:ext cx="2447649" cy="1980077"/>
          </a:xfrm>
          <a:prstGeom prst="wedgeEllipseCallout">
            <a:avLst>
              <a:gd name="adj1" fmla="val -52259"/>
              <a:gd name="adj2" fmla="val 87227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38" y="4588054"/>
            <a:ext cx="1587350" cy="22361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4319" flipH="1">
            <a:off x="6001567" y="4245287"/>
            <a:ext cx="1727249" cy="10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34028" y="1554153"/>
            <a:ext cx="2591628" cy="2195900"/>
          </a:xfrm>
          <a:prstGeom prst="wedgeEllipseCallout">
            <a:avLst>
              <a:gd name="adj1" fmla="val 7981"/>
              <a:gd name="adj2" fmla="val 81440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865191" y="1014178"/>
            <a:ext cx="2447649" cy="1979910"/>
          </a:xfrm>
          <a:prstGeom prst="wedgeEllipseCallout">
            <a:avLst>
              <a:gd name="adj1" fmla="val -52259"/>
              <a:gd name="adj2" fmla="val 87227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6" descr="lion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9" flipH="1">
            <a:off x="4237568" y="2706101"/>
            <a:ext cx="4643334" cy="464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38" y="4588054"/>
            <a:ext cx="1587350" cy="22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34028" y="1557109"/>
            <a:ext cx="2591893" cy="2195933"/>
          </a:xfrm>
          <a:prstGeom prst="wedgeEllipseCallout">
            <a:avLst>
              <a:gd name="adj1" fmla="val 7981"/>
              <a:gd name="adj2" fmla="val 81440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693753" y="4041033"/>
            <a:ext cx="2123912" cy="2807914"/>
          </a:xfrm>
          <a:prstGeom prst="wedgeEllipseCallout">
            <a:avLst>
              <a:gd name="adj1" fmla="val -172653"/>
              <a:gd name="adj2" fmla="val 7218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6" descr="girafe_ja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13" y="981127"/>
            <a:ext cx="4175827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38" y="4588054"/>
            <a:ext cx="1587350" cy="22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32471" y="1554169"/>
            <a:ext cx="2591628" cy="2195965"/>
          </a:xfrm>
          <a:prstGeom prst="wedgeEllipseCallout">
            <a:avLst>
              <a:gd name="adj1" fmla="val 7981"/>
              <a:gd name="adj2" fmla="val 81440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863634" y="1014178"/>
            <a:ext cx="2447649" cy="1979968"/>
          </a:xfrm>
          <a:prstGeom prst="wedgeEllipseCallout">
            <a:avLst>
              <a:gd name="adj1" fmla="val -99903"/>
              <a:gd name="adj2" fmla="val 56125"/>
            </a:avLst>
          </a:prstGeom>
          <a:solidFill>
            <a:srgbClr val="FFFFFF"/>
          </a:solidFill>
          <a:ln w="254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6" descr="éléphant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22" y="3280577"/>
            <a:ext cx="4931292" cy="385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38" y="4588054"/>
            <a:ext cx="1587350" cy="22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37</Words>
  <Application>Microsoft Office PowerPoint</Application>
  <PresentationFormat>Personnalisé</PresentationFormat>
  <Paragraphs>13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Perso</dc:creator>
  <cp:lastModifiedBy>Perso</cp:lastModifiedBy>
  <cp:revision>24</cp:revision>
  <dcterms:created xsi:type="dcterms:W3CDTF">2018-04-15T09:17:18Z</dcterms:created>
  <dcterms:modified xsi:type="dcterms:W3CDTF">2018-04-16T05:05:02Z</dcterms:modified>
</cp:coreProperties>
</file>